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2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3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3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1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7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8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6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1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7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2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0EC8C-EA54-41BD-B059-90A4C468AE0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5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gif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lackhawks not playing outdoor game for 1st time in 5 years - Second City  Hock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41" y="110068"/>
            <a:ext cx="12002559" cy="224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mputer Gaming Industry in Canada - Inter Stud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42" y="1878012"/>
            <a:ext cx="2252098" cy="150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ames People Play: The Psychology of Human Relationships: Amazon.co.uk:  Berne, Eric: 9780141040271: Book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42" y="3674533"/>
            <a:ext cx="2252098" cy="3011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ard Evidence: is poker a game of chance or skill?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865" y="2511536"/>
            <a:ext cx="4105275" cy="20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Loser moutainbiker cries like baby after losing sprint: Durianriders  response - YouTub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865" y="2511535"/>
            <a:ext cx="5253535" cy="4287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SORE LOSER CRY BABY KID | Sore loser, Cry baby, Baby kid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3241" y="4837770"/>
            <a:ext cx="4025899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982200" y="1601637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B0F0"/>
                </a:solidFill>
              </a:rPr>
              <a:t>Games</a:t>
            </a:r>
            <a:endParaRPr lang="en-US" sz="4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965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est board games for families, adults, two players, solo players and more |  CNN Underscor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17" y="271461"/>
            <a:ext cx="3745457" cy="2107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Lesson Spotlight: Rules &amp; Etiquette - TG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841" y="100012"/>
            <a:ext cx="3362325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minefield. teambilding exercise. | Youth group games team building, Team  building games, Team building activiti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41" y="2734733"/>
            <a:ext cx="3810000" cy="4055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The Trust Game | The Kinesthetic Christia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478" y="392112"/>
            <a:ext cx="3270788" cy="353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raft idea: 3 play games for cooperation game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2166" y="4364652"/>
            <a:ext cx="3654425" cy="2162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Teamwork – A Real Challenge??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8933" y="5084931"/>
            <a:ext cx="3756545" cy="1574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5019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24638</TotalTime>
  <Words>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Tzu chi English Educational</dc:title>
  <dc:creator>Chris</dc:creator>
  <cp:lastModifiedBy>Chris</cp:lastModifiedBy>
  <cp:revision>70</cp:revision>
  <cp:lastPrinted>2017-02-28T03:55:47Z</cp:lastPrinted>
  <dcterms:created xsi:type="dcterms:W3CDTF">2016-07-23T10:44:08Z</dcterms:created>
  <dcterms:modified xsi:type="dcterms:W3CDTF">2020-11-04T06:03:19Z</dcterms:modified>
</cp:coreProperties>
</file>